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86" r:id="rId10"/>
    <p:sldId id="293" r:id="rId11"/>
    <p:sldId id="292" r:id="rId12"/>
    <p:sldId id="294" r:id="rId13"/>
    <p:sldId id="295" r:id="rId14"/>
    <p:sldId id="296" r:id="rId15"/>
    <p:sldId id="29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Employee</a:t>
            </a:r>
            <a:br>
              <a:rPr lang="en-US" dirty="0"/>
            </a:br>
            <a:r>
              <a:rPr lang="en-US" dirty="0"/>
              <a:t>management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A4403-8444-A9C6-F8E7-B3BCA624A79A}"/>
              </a:ext>
            </a:extLst>
          </p:cNvPr>
          <p:cNvSpPr txBox="1"/>
          <p:nvPr/>
        </p:nvSpPr>
        <p:spPr>
          <a:xfrm>
            <a:off x="9073415" y="5891669"/>
            <a:ext cx="311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: Karina Khambe</a:t>
            </a:r>
          </a:p>
          <a:p>
            <a:r>
              <a:rPr lang="en-US" dirty="0">
                <a:solidFill>
                  <a:schemeClr val="bg1"/>
                </a:solidFill>
              </a:rPr>
              <a:t>Employee ID : 207013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18895-FFAC-0A99-9049-D197A54E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0417DD-BD7B-3056-4EBC-E180F0A09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505826"/>
            <a:ext cx="9896613" cy="27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E171A68-ED01-B1C9-8CA1-3F685DF0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" y="3566160"/>
            <a:ext cx="9896613" cy="261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86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E567-2E0C-D1A1-A947-4BF705C7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557962-F6AA-6480-CE92-1747877D5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5" y="846455"/>
            <a:ext cx="10345240" cy="258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350DCEE9-F019-2903-D9DB-7FB721C0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5" y="3762375"/>
            <a:ext cx="10345240" cy="226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37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94FB1-377B-79B5-81CA-56B406EB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19E6E02-6374-75DD-D8FD-EEEA054A5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736283"/>
            <a:ext cx="1019683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2827E4B3-0807-8973-9BC1-63EEDA18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" y="3429000"/>
            <a:ext cx="10196830" cy="269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4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743165"/>
            <a:ext cx="5528217" cy="2685383"/>
          </a:xfrm>
        </p:spPr>
        <p:txBody>
          <a:bodyPr>
            <a:normAutofit/>
          </a:bodyPr>
          <a:lstStyle/>
          <a:p>
            <a:r>
              <a:rPr lang="en-US" sz="8000" dirty="0"/>
              <a:t>THANK </a:t>
            </a:r>
            <a:br>
              <a:rPr lang="en-US" sz="8000" dirty="0"/>
            </a:br>
            <a:r>
              <a:rPr lang="en-US" sz="8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Why Python ?</a:t>
            </a:r>
          </a:p>
          <a:p>
            <a:r>
              <a:rPr lang="en-US" dirty="0"/>
              <a:t>MySQL Database</a:t>
            </a:r>
          </a:p>
          <a:p>
            <a:r>
              <a:rPr lang="en-US" dirty="0"/>
              <a:t>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72243" cy="1293570"/>
          </a:xfrm>
        </p:spPr>
        <p:txBody>
          <a:bodyPr>
            <a:normAutofit/>
          </a:bodyPr>
          <a:lstStyle/>
          <a:p>
            <a:r>
              <a:rPr lang="en-US" sz="2800" dirty="0"/>
              <a:t>What is employee management system 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C82B7D-B8F8-BD87-706C-56D565933883}"/>
              </a:ext>
            </a:extLst>
          </p:cNvPr>
          <p:cNvSpPr txBox="1"/>
          <p:nvPr/>
        </p:nvSpPr>
        <p:spPr>
          <a:xfrm>
            <a:off x="5014762" y="2300438"/>
            <a:ext cx="63045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software solution to manage employee data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Employee Management System (EMS) is a tool designed to streamline human resource management by managing employee details, attendance, performance, and payroll.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Our EMS integrates Python with MySQL for data storage and management, providing a reliable and scalable solution.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457770"/>
          </a:xfrm>
        </p:spPr>
        <p:txBody>
          <a:bodyPr>
            <a:normAutofit/>
          </a:bodyPr>
          <a:lstStyle/>
          <a:p>
            <a:r>
              <a:rPr lang="en-US" dirty="0"/>
              <a:t>Technologies </a:t>
            </a:r>
            <a:br>
              <a:rPr lang="en-US" dirty="0"/>
            </a:br>
            <a:r>
              <a:rPr lang="en-US" dirty="0"/>
              <a:t>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310063"/>
            <a:ext cx="6594768" cy="37715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Python Libraries </a:t>
            </a:r>
          </a:p>
          <a:p>
            <a:r>
              <a:rPr lang="en-US" b="1" dirty="0"/>
              <a:t>     #    MySQL Connector </a:t>
            </a:r>
          </a:p>
          <a:p>
            <a:r>
              <a:rPr lang="en-US" b="1" dirty="0"/>
              <a:t>     #    OS 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3268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PYTHOn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1828800"/>
            <a:ext cx="659765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Ease of Use : </a:t>
            </a:r>
            <a:r>
              <a:rPr lang="en-US" dirty="0"/>
              <a:t>Python is high level, versatile programming language with clear syntax, making development fast and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Library Support : </a:t>
            </a:r>
            <a:r>
              <a:rPr lang="en-US" dirty="0"/>
              <a:t>Python has extensive libraries like 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MySQL.connector</a:t>
            </a:r>
            <a:r>
              <a:rPr lang="en-US" dirty="0"/>
              <a:t> for database connectivity and </a:t>
            </a:r>
            <a:r>
              <a:rPr lang="en-US" dirty="0" err="1"/>
              <a:t>os</a:t>
            </a:r>
            <a:r>
              <a:rPr lang="en-US" dirty="0"/>
              <a:t> for system operations, making it ideal for developing an 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 – Platform Compatibility : </a:t>
            </a:r>
            <a:r>
              <a:rPr lang="en-US" dirty="0"/>
              <a:t>Python applications can be deployed on various platforms with minimal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Community Source : </a:t>
            </a:r>
            <a:r>
              <a:rPr lang="en-US" dirty="0"/>
              <a:t>Python has an active and large community, providing resources and libraries to ease development.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2"/>
            <a:ext cx="7889768" cy="1000066"/>
          </a:xfrm>
        </p:spPr>
        <p:txBody>
          <a:bodyPr/>
          <a:lstStyle/>
          <a:p>
            <a:r>
              <a:rPr lang="en-US" dirty="0" err="1"/>
              <a:t>Mysql</a:t>
            </a:r>
            <a:r>
              <a:rPr lang="en-US" dirty="0"/>
              <a:t> database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2053999"/>
            <a:ext cx="7666523" cy="4484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Relational Database Management System(RDMS): </a:t>
            </a:r>
            <a:r>
              <a:rPr lang="en-US" sz="2000" dirty="0"/>
              <a:t>MySQL uses table to organize and manage data efficiency.</a:t>
            </a:r>
          </a:p>
          <a:p>
            <a:pPr marL="0" indent="0">
              <a:buNone/>
            </a:pPr>
            <a:r>
              <a:rPr lang="en-US" sz="2000" b="1" dirty="0"/>
              <a:t>Scalability : </a:t>
            </a:r>
            <a:r>
              <a:rPr lang="en-US" sz="2000" dirty="0"/>
              <a:t>MySQL is capable of </a:t>
            </a:r>
            <a:r>
              <a:rPr lang="en-US" sz="2000" dirty="0" err="1"/>
              <a:t>handelling</a:t>
            </a:r>
            <a:r>
              <a:rPr lang="en-US" sz="2000" dirty="0"/>
              <a:t> large volumes of data, making it ideal for employee data storage.</a:t>
            </a:r>
          </a:p>
          <a:p>
            <a:pPr marL="0" indent="0">
              <a:buNone/>
            </a:pPr>
            <a:r>
              <a:rPr lang="en-US" sz="2000" b="1" dirty="0"/>
              <a:t>Reliability and Security : </a:t>
            </a:r>
            <a:r>
              <a:rPr lang="en-US" sz="2000" dirty="0"/>
              <a:t>MySQL ensures the integrity and security of data, crucial for managing sensitive employee information.</a:t>
            </a:r>
          </a:p>
          <a:p>
            <a:pPr marL="0" indent="0">
              <a:buNone/>
            </a:pPr>
            <a:r>
              <a:rPr lang="en-US" sz="2000" b="1" dirty="0"/>
              <a:t>SQL Queries : </a:t>
            </a:r>
            <a:r>
              <a:rPr lang="en-US" sz="2000" dirty="0"/>
              <a:t>MySQL supports Structured Query Language (SQL), which allows efficient querying and manipulation of data, making it a robust choice for database management.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 flipV="1">
            <a:off x="13556899" y="4665868"/>
            <a:ext cx="45719" cy="19290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CE32-B720-E7CA-73EF-8C50FEDA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C34FF-8245-0085-F02C-316CA16C0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649FB0-7476-64A3-6615-69857C7992F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BF85D-D487-1F58-EC36-0A711D1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C6B51-1199-7CF6-71A5-3453ACFE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0013"/>
            <a:ext cx="10830560" cy="578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43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8DA5CB-9AC5-1C0B-4044-F1DF385B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9" y="755532"/>
            <a:ext cx="10174139" cy="252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80A75AB-55C2-600D-91BE-FA9756E2A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3429000"/>
            <a:ext cx="10174140" cy="277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8989D-D2E3-4D64-BB10-62A0FE9A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536C96-D2DF-B7AA-F9DC-F12EAB88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50" y="927200"/>
            <a:ext cx="10324733" cy="21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0F1EEED-AB6F-5119-E151-85C4886E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49" y="3281780"/>
            <a:ext cx="10324733" cy="343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6904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103</TotalTime>
  <Words>300</Words>
  <Application>Microsoft Office PowerPoint</Application>
  <PresentationFormat>Widescreen</PresentationFormat>
  <Paragraphs>49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Employee management system</vt:lpstr>
      <vt:lpstr>Agenda</vt:lpstr>
      <vt:lpstr>What is employee management system ?</vt:lpstr>
      <vt:lpstr>Technologies  used</vt:lpstr>
      <vt:lpstr>WHY PYTHOn ?</vt:lpstr>
      <vt:lpstr>Mysql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system</dc:title>
  <dc:creator>Karina Khambe</dc:creator>
  <cp:lastModifiedBy>Karina Khambe</cp:lastModifiedBy>
  <cp:revision>2</cp:revision>
  <dcterms:created xsi:type="dcterms:W3CDTF">2024-10-26T06:16:52Z</dcterms:created>
  <dcterms:modified xsi:type="dcterms:W3CDTF">2024-11-19T04:24:58Z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